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5F"/>
    <a:srgbClr val="969696"/>
    <a:srgbClr val="000000"/>
    <a:srgbClr val="996633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C80B84-D841-459E-8D07-B510370E9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BC5CBC-7E12-4F4E-ABEE-14846BDA98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A436B3-5EC9-4C7A-B036-124327B04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31A48E-E7FE-4801-958F-AA9D99FBC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A175CA-37B5-4C06-B371-52A6AA6F2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C812C-8E12-4634-B06F-9FBCA95A42F6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5329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F6F869-60B5-4EB1-A27C-E4E1A2D9F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52376B8-90D2-4A46-93A4-D532CC5DB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770495-7EFB-4DEC-BF7A-39FBA02E4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230BC3-C91B-4CF9-ABF1-E2C79CC19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F4CEE1-F6D0-4127-ACCB-8FA014ACF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8BC7A-89C9-4BD4-9ECA-448EDF2E56CE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69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44FF9DF-1227-4F55-B0D6-E0CDDE8270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778A75C-45A8-433C-83B8-C925A483AC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5370E5-C5A9-43A9-ABF1-C9A67853A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70D168-5A44-4882-AC6B-3BA4A6E22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688B78-62AA-4DBB-BB83-CAA4BF728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19FA4-3B0F-45D3-BDEF-62BE80BFEBFA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77420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9DCE1E3-1A24-4A13-8572-B351B5603319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3200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BCA051-5A0D-41D5-9C65-E13E9EE6B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AC77EE-A486-4EEF-A85D-17568656C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F67850-9133-4370-ACD6-E55AE6FB1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533A9B-3D5A-43F5-8938-A43B70330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CCF5F3-5E96-473D-A4B9-1E522A1D7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E2D1F-EEA9-45A7-8355-3F9E8B212B8B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4139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5987B6-743D-4EDB-8E9F-ED502BA5A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250511-F6DC-425E-89EA-C0FE9666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73E650-43FC-40B7-8870-EF6A81DBB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42A13B-965C-4803-B56A-4BFA4EFF8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8E28A1-B9FB-4DC0-8BB3-CA74997AD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D886E-0ADA-456B-BE7D-18DD69F96391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24728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4103A-D2FE-45BF-BD2E-FD4608B35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DA876F-6498-4FCA-A15F-427B4001E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7BCE70-ED6C-4A75-B8FC-EEF8DC551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52D3E9-A410-45CA-B598-50DB406F5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2F84B8-46BB-4EA0-A20C-699ED0D5B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D3B16C-D127-4C61-BBBC-F5821DD26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7E0BA-A321-49BF-B9C7-68218259A884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94062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F667A1-AC40-4D98-AF44-3C592D91B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9193BC-9EC6-4167-BABA-28F511D01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011E580-8BD2-4D75-B440-B2BC1FF8FC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3ECD29A-CEDA-454E-9398-1A2BB6EC9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E8FF04-393C-4A79-9256-7BA809E821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BF04486-7CAB-40C1-B344-9C0DC3348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BA22924-D4A0-43E9-8A6E-D57038ADF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1761D9E-61D4-4607-82FC-1823C733C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3CE26-DB4B-4073-9A10-2FB10A8FD00C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32555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0DEE0E-A8CF-49E1-83DF-B65ACEC71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BF43334-65F0-4326-982C-A463747CD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1899D6A-A78D-4ED5-ADE3-90FA05C4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4A91E8B-6779-4340-8BF5-2C561D7BE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546A7-E358-4FFA-80AF-56F354702AFB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41340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9C39422-70E0-4405-8308-03934AD50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F2D2F2E-C99A-434F-A3C4-0C30BA7FF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744766C-6397-4449-8BF1-3887EC7DA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CB43-F17F-46DE-AC82-60137B68A1BD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27285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AA1EA7-7A90-4757-92B1-32CE3D68B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A8DD72-5FEB-43B7-B059-EACBFA406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9E1DB1-5E7C-41E7-B151-43686045BC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494809-6329-4C17-BD89-A9B49DD93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557A69-1F7B-45B6-807C-0D0F66BC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399A8B6-9F21-4C02-ADAB-C7FF33CA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7149F-23A3-4435-8125-C1EEE371992A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09165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718B53-9BE2-4E10-BDFB-31383D293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1783756-4426-4360-B307-9550810732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F319D8-D6D6-4162-B4DA-E70680DCF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3402905-33A2-4691-82F9-E69589F9B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C4FDDD-3A1B-49E2-A3B3-0FFB8834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762399-D7CE-4AA6-B58D-37E04D131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6027-876D-443D-9234-FBB5F7556653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2883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C31BD64-D23C-42A3-88F2-5E644F71B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A7EF29-7A78-490B-BBA2-15A2415BE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D0F904-72A2-4D08-B368-915DEE7A36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DC2AE6-83DC-42CD-B4E1-A3F2A4BBF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634CCA-7E81-4EF8-8D3E-FAC78BE01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546A7-E358-4FFA-80AF-56F354702AFB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9064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escanear0028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0"/>
            <a:ext cx="6840537" cy="3573463"/>
          </a:xfrm>
          <a:noFill/>
          <a:ln/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50825" y="3573463"/>
            <a:ext cx="8642350" cy="386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600">
                <a:solidFill>
                  <a:srgbClr val="0000CC"/>
                </a:solidFill>
                <a:latin typeface="Berlin Sans FB" pitchFamily="34" charset="0"/>
              </a:rPr>
              <a:t>Esta es la historia de Abandonado, </a:t>
            </a:r>
          </a:p>
          <a:p>
            <a:pPr>
              <a:spcBef>
                <a:spcPct val="50000"/>
              </a:spcBef>
            </a:pPr>
            <a:r>
              <a:rPr lang="es-ES_tradnl" sz="2600">
                <a:solidFill>
                  <a:srgbClr val="0000CC"/>
                </a:solidFill>
                <a:latin typeface="Berlin Sans FB" pitchFamily="34" charset="0"/>
              </a:rPr>
              <a:t>el perro de </a:t>
            </a:r>
            <a:r>
              <a:rPr lang="es-ES_tradnl" sz="2600">
                <a:solidFill>
                  <a:schemeClr val="hlink"/>
                </a:solidFill>
                <a:latin typeface="Berlin Sans FB" pitchFamily="34" charset="0"/>
              </a:rPr>
              <a:t>color melón.</a:t>
            </a:r>
          </a:p>
          <a:p>
            <a:pPr>
              <a:spcBef>
                <a:spcPct val="50000"/>
              </a:spcBef>
            </a:pPr>
            <a:r>
              <a:rPr lang="es-ES_tradnl" sz="2600">
                <a:solidFill>
                  <a:srgbClr val="0000CC"/>
                </a:solidFill>
                <a:latin typeface="Berlin Sans FB" pitchFamily="34" charset="0"/>
              </a:rPr>
              <a:t>Abandonado vivía en la calle. Lo echaron de su casa por ser de </a:t>
            </a:r>
            <a:r>
              <a:rPr lang="es-ES_tradnl" sz="2600">
                <a:solidFill>
                  <a:schemeClr val="hlink"/>
                </a:solidFill>
                <a:latin typeface="Berlin Sans FB" pitchFamily="34" charset="0"/>
              </a:rPr>
              <a:t>color melón.</a:t>
            </a:r>
          </a:p>
          <a:p>
            <a:pPr>
              <a:spcBef>
                <a:spcPct val="50000"/>
              </a:spcBef>
            </a:pPr>
            <a:r>
              <a:rPr lang="es-ES_tradnl" sz="2600">
                <a:latin typeface="Berlin Sans FB" pitchFamily="34" charset="0"/>
              </a:rPr>
              <a:t>¿Por qué no seré de color blanco?</a:t>
            </a:r>
            <a:r>
              <a:rPr lang="es-ES_tradnl" sz="2600">
                <a:solidFill>
                  <a:srgbClr val="0000CC"/>
                </a:solidFill>
                <a:latin typeface="Berlin Sans FB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s-ES_tradnl" sz="2600">
                <a:solidFill>
                  <a:srgbClr val="0000CC"/>
                </a:solidFill>
                <a:latin typeface="Berlin Sans FB" pitchFamily="34" charset="0"/>
              </a:rPr>
              <a:t>Se preguntó la primera noche que pasó en la calle.</a:t>
            </a:r>
          </a:p>
          <a:p>
            <a:pPr>
              <a:spcBef>
                <a:spcPct val="50000"/>
              </a:spcBef>
            </a:pPr>
            <a:endParaRPr lang="es-ES_tradnl" sz="2600">
              <a:solidFill>
                <a:srgbClr val="0000CC"/>
              </a:solidFill>
              <a:latin typeface="Berlin Sans FB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escanear002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7885113" cy="3284538"/>
          </a:xfrm>
          <a:noFill/>
          <a:ln/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50825" y="4076700"/>
            <a:ext cx="482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0" y="3194050"/>
            <a:ext cx="8748713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600">
                <a:solidFill>
                  <a:srgbClr val="0000CC"/>
                </a:solidFill>
                <a:latin typeface="Berlin Sans FB" pitchFamily="34" charset="0"/>
              </a:rPr>
              <a:t>A Abandonado los coches siempre querían atropellarlo.</a:t>
            </a:r>
          </a:p>
          <a:p>
            <a:pPr>
              <a:spcBef>
                <a:spcPct val="50000"/>
              </a:spcBef>
            </a:pPr>
            <a:r>
              <a:rPr lang="es-ES_tradnl" sz="2600">
                <a:solidFill>
                  <a:srgbClr val="0000CC"/>
                </a:solidFill>
                <a:latin typeface="Berlin Sans FB" pitchFamily="34" charset="0"/>
              </a:rPr>
              <a:t>Abandonado pensaba que era por ser de </a:t>
            </a:r>
            <a:r>
              <a:rPr lang="es-ES_tradnl" sz="2600">
                <a:solidFill>
                  <a:schemeClr val="hlink"/>
                </a:solidFill>
                <a:latin typeface="Berlin Sans FB" pitchFamily="34" charset="0"/>
              </a:rPr>
              <a:t>color melón.</a:t>
            </a:r>
          </a:p>
          <a:p>
            <a:pPr>
              <a:spcBef>
                <a:spcPct val="50000"/>
              </a:spcBef>
            </a:pPr>
            <a:r>
              <a:rPr lang="es-ES_tradnl" sz="2600">
                <a:solidFill>
                  <a:srgbClr val="996633"/>
                </a:solidFill>
                <a:latin typeface="Berlin Sans FB" pitchFamily="34" charset="0"/>
              </a:rPr>
              <a:t>¿Por qué no seré de color marrón?</a:t>
            </a:r>
            <a:r>
              <a:rPr lang="es-ES_tradnl" sz="2600">
                <a:solidFill>
                  <a:srgbClr val="0000CC"/>
                </a:solidFill>
                <a:latin typeface="Berlin Sans FB" pitchFamily="34" charset="0"/>
              </a:rPr>
              <a:t> Se preguntaba ya a salvo en la acera.</a:t>
            </a:r>
          </a:p>
          <a:p>
            <a:pPr>
              <a:spcBef>
                <a:spcPct val="50000"/>
              </a:spcBef>
            </a:pPr>
            <a:r>
              <a:rPr lang="es-ES_tradnl" sz="2600">
                <a:solidFill>
                  <a:srgbClr val="0000CC"/>
                </a:solidFill>
                <a:latin typeface="Berlin Sans FB" pitchFamily="34" charset="0"/>
              </a:rPr>
              <a:t>A Abandonado nadie le daba de comer</a:t>
            </a:r>
            <a:r>
              <a:rPr lang="es-ES_tradnl" sz="2600">
                <a:solidFill>
                  <a:srgbClr val="000000"/>
                </a:solidFill>
                <a:latin typeface="Berlin Sans FB" pitchFamily="34" charset="0"/>
              </a:rPr>
              <a:t>.¿Por qué no seré de</a:t>
            </a:r>
            <a:r>
              <a:rPr lang="es-ES_tradnl" sz="2600">
                <a:solidFill>
                  <a:srgbClr val="0000CC"/>
                </a:solidFill>
                <a:latin typeface="Berlin Sans FB" pitchFamily="34" charset="0"/>
              </a:rPr>
              <a:t> </a:t>
            </a:r>
            <a:r>
              <a:rPr lang="es-ES_tradnl" sz="2600">
                <a:solidFill>
                  <a:srgbClr val="000000"/>
                </a:solidFill>
                <a:latin typeface="Berlin Sans FB" pitchFamily="34" charset="0"/>
              </a:rPr>
              <a:t>color negro?</a:t>
            </a:r>
          </a:p>
          <a:p>
            <a:pPr>
              <a:spcBef>
                <a:spcPct val="50000"/>
              </a:spcBef>
            </a:pPr>
            <a:r>
              <a:rPr lang="es-ES_tradnl" sz="2600">
                <a:solidFill>
                  <a:srgbClr val="0000CC"/>
                </a:solidFill>
                <a:latin typeface="Berlin Sans FB" pitchFamily="34" charset="0"/>
              </a:rPr>
              <a:t>Pensaba frente a las cafeterías.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escanear0030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475656" y="3789040"/>
            <a:ext cx="6895443" cy="3068960"/>
          </a:xfrm>
          <a:noFill/>
          <a:ln/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79388" y="0"/>
            <a:ext cx="87852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dirty="0">
                <a:solidFill>
                  <a:srgbClr val="0000CC"/>
                </a:solidFill>
                <a:latin typeface="Berlin Sans FB" pitchFamily="34" charset="0"/>
              </a:rPr>
              <a:t>A Abandonado nadie lo acariciaba. !Es porque soy de color melón!</a:t>
            </a:r>
          </a:p>
          <a:p>
            <a:pPr>
              <a:spcBef>
                <a:spcPct val="50000"/>
              </a:spcBef>
            </a:pPr>
            <a:r>
              <a:rPr lang="es-ES_tradnl" sz="2400" dirty="0">
                <a:solidFill>
                  <a:srgbClr val="5F5F5F"/>
                </a:solidFill>
                <a:latin typeface="Berlin Sans FB" pitchFamily="34" charset="0"/>
              </a:rPr>
              <a:t>¿Por qué no seré de color gris?</a:t>
            </a:r>
            <a:r>
              <a:rPr lang="es-ES_tradnl" sz="2400" dirty="0">
                <a:solidFill>
                  <a:srgbClr val="0000CC"/>
                </a:solidFill>
                <a:latin typeface="Berlin Sans FB" pitchFamily="34" charset="0"/>
              </a:rPr>
              <a:t> Se decía delante de las casas más bonitas.</a:t>
            </a:r>
          </a:p>
          <a:p>
            <a:pPr>
              <a:spcBef>
                <a:spcPct val="50000"/>
              </a:spcBef>
            </a:pPr>
            <a:r>
              <a:rPr lang="es-ES_tradnl" sz="2400" dirty="0">
                <a:solidFill>
                  <a:srgbClr val="0000CC"/>
                </a:solidFill>
                <a:latin typeface="Berlin Sans FB" pitchFamily="34" charset="0"/>
              </a:rPr>
              <a:t>Y así era su vida hasta que un día conoció en un parque a Tomás, un niño de cinco años.</a:t>
            </a:r>
          </a:p>
          <a:p>
            <a:pPr>
              <a:spcBef>
                <a:spcPct val="50000"/>
              </a:spcBef>
            </a:pPr>
            <a:r>
              <a:rPr lang="es-ES_tradnl" sz="2400" dirty="0">
                <a:solidFill>
                  <a:srgbClr val="0000CC"/>
                </a:solidFill>
                <a:latin typeface="Berlin Sans FB" pitchFamily="34" charset="0"/>
              </a:rPr>
              <a:t>Tomás le dijo: Hola ¿no tienes amigos? ¿estás solito?</a:t>
            </a:r>
          </a:p>
          <a:p>
            <a:pPr>
              <a:spcBef>
                <a:spcPct val="50000"/>
              </a:spcBef>
            </a:pPr>
            <a:r>
              <a:rPr lang="es-ES_tradnl" sz="2400" dirty="0">
                <a:solidFill>
                  <a:srgbClr val="0000CC"/>
                </a:solidFill>
                <a:latin typeface="Berlin Sans FB" pitchFamily="34" charset="0"/>
              </a:rPr>
              <a:t>Abandonado no contestó pues era la primera vez que alguien le dirigía la palabra y pensó: ¿Pero es que no ve que soy de </a:t>
            </a:r>
            <a:r>
              <a:rPr lang="es-ES_tradnl" sz="2400" dirty="0">
                <a:solidFill>
                  <a:schemeClr val="hlink"/>
                </a:solidFill>
                <a:latin typeface="Berlin Sans FB" pitchFamily="34" charset="0"/>
              </a:rPr>
              <a:t>color melón?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escanear003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7416800" cy="3500438"/>
          </a:xfrm>
          <a:noFill/>
          <a:ln/>
        </p:spPr>
      </p:pic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468313" y="3392488"/>
            <a:ext cx="7993062" cy="34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600">
                <a:solidFill>
                  <a:srgbClr val="0000CC"/>
                </a:solidFill>
                <a:latin typeface="Berlin Sans FB" pitchFamily="34" charset="0"/>
              </a:rPr>
              <a:t>Tomás llamó a sus padres. La mamá de Tomás era muy dulce y le ató un pañuelo al cuello. Los cuatro cruzaron las calles con cuidado para llegar a casa de Tomás. Los coches se paraban para cederles el paso.</a:t>
            </a:r>
          </a:p>
          <a:p>
            <a:pPr>
              <a:spcBef>
                <a:spcPct val="50000"/>
              </a:spcBef>
            </a:pPr>
            <a:r>
              <a:rPr lang="es-ES_tradnl" sz="2600">
                <a:solidFill>
                  <a:srgbClr val="0000CC"/>
                </a:solidFill>
                <a:latin typeface="Berlin Sans FB" pitchFamily="34" charset="0"/>
              </a:rPr>
              <a:t>Ya en casa, Tomás le puso a Abandonado un tazón con agua fresca, mientras su papá le preparaba una comida calentita y su mamá ponía una mullida manta de cuadros en el suelo para que Abandonado se acostara.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escanear003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4075" y="0"/>
            <a:ext cx="7019925" cy="3357563"/>
          </a:xfrm>
          <a:noFill/>
          <a:ln/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0" y="3392488"/>
            <a:ext cx="8172450" cy="34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600">
                <a:solidFill>
                  <a:srgbClr val="0000CC"/>
                </a:solidFill>
                <a:latin typeface="Berlin Sans FB" pitchFamily="34" charset="0"/>
              </a:rPr>
              <a:t>Abandonado se bebió el agua, comió toda su cena y se tumbó en la manta. ¿No se dan cuenta de que soy de </a:t>
            </a:r>
            <a:r>
              <a:rPr lang="es-ES_tradnl" sz="2600">
                <a:solidFill>
                  <a:schemeClr val="hlink"/>
                </a:solidFill>
                <a:latin typeface="Berlin Sans FB" pitchFamily="34" charset="0"/>
              </a:rPr>
              <a:t>color melón?</a:t>
            </a:r>
            <a:r>
              <a:rPr lang="es-ES_tradnl" sz="2600">
                <a:solidFill>
                  <a:srgbClr val="0000CC"/>
                </a:solidFill>
                <a:latin typeface="Berlin Sans FB" pitchFamily="34" charset="0"/>
              </a:rPr>
              <a:t> Pensaba mientras se dormía.</a:t>
            </a:r>
          </a:p>
          <a:p>
            <a:pPr>
              <a:spcBef>
                <a:spcPct val="50000"/>
              </a:spcBef>
            </a:pPr>
            <a:r>
              <a:rPr lang="es-ES_tradnl" sz="2600">
                <a:solidFill>
                  <a:srgbClr val="0000CC"/>
                </a:solidFill>
                <a:latin typeface="Berlin Sans FB" pitchFamily="34" charset="0"/>
              </a:rPr>
              <a:t>Abandonado estaba tan a gusto que soñó por primera vez. En sueño tenía una casa caliente, los coches se paraban para que él pasara, todos los días le daban de comer y siempre lo acariciaban …! a pesar de ser de </a:t>
            </a:r>
            <a:r>
              <a:rPr lang="es-ES_tradnl" sz="2600">
                <a:solidFill>
                  <a:schemeClr val="hlink"/>
                </a:solidFill>
                <a:latin typeface="Berlin Sans FB" pitchFamily="34" charset="0"/>
              </a:rPr>
              <a:t>color</a:t>
            </a:r>
            <a:r>
              <a:rPr lang="es-ES_tradnl" sz="2600">
                <a:solidFill>
                  <a:srgbClr val="0000CC"/>
                </a:solidFill>
                <a:latin typeface="Berlin Sans FB" pitchFamily="34" charset="0"/>
              </a:rPr>
              <a:t> </a:t>
            </a:r>
            <a:r>
              <a:rPr lang="es-ES_tradnl" sz="2600">
                <a:solidFill>
                  <a:schemeClr val="hlink"/>
                </a:solidFill>
                <a:latin typeface="Berlin Sans FB" pitchFamily="34" charset="0"/>
              </a:rPr>
              <a:t>melón!</a:t>
            </a:r>
            <a:r>
              <a:rPr lang="es-ES_tradnl" sz="2600">
                <a:solidFill>
                  <a:srgbClr val="0000CC"/>
                </a:solidFill>
                <a:latin typeface="Berlin Sans FB" pitchFamily="34" charset="0"/>
              </a:rPr>
              <a:t> Qué sueño tan bonito.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escanear003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3789363"/>
            <a:ext cx="8316913" cy="3068637"/>
          </a:xfrm>
          <a:noFill/>
          <a:ln/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0" y="0"/>
            <a:ext cx="8459788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>
                <a:solidFill>
                  <a:srgbClr val="0000CC"/>
                </a:solidFill>
                <a:latin typeface="Berlin Sans FB" pitchFamily="34" charset="0"/>
              </a:rPr>
              <a:t>Cuando Abandonado despertó, el papá de Tomás le dijo: !Buenos días </a:t>
            </a:r>
            <a:r>
              <a:rPr lang="es-ES_tradnl" sz="2400">
                <a:solidFill>
                  <a:schemeClr val="hlink"/>
                </a:solidFill>
                <a:latin typeface="Berlin Sans FB" pitchFamily="34" charset="0"/>
              </a:rPr>
              <a:t>Meloncete!,</a:t>
            </a:r>
            <a:r>
              <a:rPr lang="es-ES_tradnl" sz="2400">
                <a:solidFill>
                  <a:srgbClr val="0000CC"/>
                </a:solidFill>
                <a:latin typeface="Berlin Sans FB" pitchFamily="34" charset="0"/>
              </a:rPr>
              <a:t> eres todo un dormilón! Después fue al salón donde la mamá de Tomás sonrió: !Pero bueno </a:t>
            </a:r>
            <a:r>
              <a:rPr lang="es-ES_tradnl" sz="2400">
                <a:solidFill>
                  <a:schemeClr val="hlink"/>
                </a:solidFill>
                <a:latin typeface="Berlin Sans FB" pitchFamily="34" charset="0"/>
              </a:rPr>
              <a:t>Meloncín</a:t>
            </a:r>
            <a:r>
              <a:rPr lang="es-ES_tradnl" sz="2400">
                <a:solidFill>
                  <a:srgbClr val="0000CC"/>
                </a:solidFill>
                <a:latin typeface="Berlin Sans FB" pitchFamily="34" charset="0"/>
              </a:rPr>
              <a:t> ya estás despierto! Tomás apareció corriendo, se abalanzó sobre él y lo abrazó: !Vamos a jugar </a:t>
            </a:r>
            <a:r>
              <a:rPr lang="es-ES_tradnl" sz="2400">
                <a:solidFill>
                  <a:schemeClr val="hlink"/>
                </a:solidFill>
                <a:latin typeface="Berlin Sans FB" pitchFamily="34" charset="0"/>
              </a:rPr>
              <a:t>Meloncito!</a:t>
            </a:r>
          </a:p>
          <a:p>
            <a:pPr>
              <a:spcBef>
                <a:spcPct val="50000"/>
              </a:spcBef>
            </a:pPr>
            <a:r>
              <a:rPr lang="es-ES_tradnl" sz="2400">
                <a:solidFill>
                  <a:srgbClr val="0000CC"/>
                </a:solidFill>
                <a:latin typeface="Berlin Sans FB" pitchFamily="34" charset="0"/>
              </a:rPr>
              <a:t>Abandonado no se lo podía creer: !Pero bueno si no les importa que sea de </a:t>
            </a:r>
            <a:r>
              <a:rPr lang="es-ES_tradnl" sz="2400">
                <a:solidFill>
                  <a:schemeClr val="hlink"/>
                </a:solidFill>
                <a:latin typeface="Berlin Sans FB" pitchFamily="34" charset="0"/>
              </a:rPr>
              <a:t>color melón!</a:t>
            </a:r>
            <a:r>
              <a:rPr lang="es-ES_tradnl" sz="2400">
                <a:solidFill>
                  <a:srgbClr val="0000CC"/>
                </a:solidFill>
                <a:latin typeface="Berlin Sans FB" pitchFamily="34" charset="0"/>
              </a:rPr>
              <a:t> Era tan feliz.</a:t>
            </a:r>
          </a:p>
          <a:p>
            <a:pPr>
              <a:spcBef>
                <a:spcPct val="50000"/>
              </a:spcBef>
            </a:pPr>
            <a:r>
              <a:rPr lang="es-ES_tradnl" sz="2400">
                <a:solidFill>
                  <a:srgbClr val="0000CC"/>
                </a:solidFill>
                <a:latin typeface="Berlin Sans FB" pitchFamily="34" charset="0"/>
              </a:rPr>
              <a:t>Y así acaba la historia del perro de </a:t>
            </a:r>
            <a:r>
              <a:rPr lang="es-ES_tradnl" sz="2400">
                <a:solidFill>
                  <a:schemeClr val="hlink"/>
                </a:solidFill>
                <a:latin typeface="Berlin Sans FB" pitchFamily="34" charset="0"/>
              </a:rPr>
              <a:t>color melón</a:t>
            </a:r>
            <a:r>
              <a:rPr lang="es-ES_tradnl" sz="2400">
                <a:solidFill>
                  <a:srgbClr val="0000CC"/>
                </a:solidFill>
                <a:latin typeface="Berlin Sans FB" pitchFamily="34" charset="0"/>
              </a:rPr>
              <a:t> que jamás volvió a llamarse Abandonado, y sí </a:t>
            </a:r>
            <a:r>
              <a:rPr lang="es-ES_tradnl" sz="2400">
                <a:solidFill>
                  <a:schemeClr val="hlink"/>
                </a:solidFill>
                <a:latin typeface="Berlin Sans FB" pitchFamily="34" charset="0"/>
              </a:rPr>
              <a:t>Meloncete, Meloncín y Meloncito.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escanear000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603250"/>
            <a:ext cx="8964613" cy="7461250"/>
          </a:xfrm>
          <a:noFill/>
          <a:ln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</TotalTime>
  <Words>483</Words>
  <Application>Microsoft Office PowerPoint</Application>
  <PresentationFormat>Presentación en pantalla (4:3)</PresentationFormat>
  <Paragraphs>22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Arial</vt:lpstr>
      <vt:lpstr>Berlin Sans FB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Dark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WinuE</dc:creator>
  <cp:lastModifiedBy>Olga Castanyer Mayer-Spiess</cp:lastModifiedBy>
  <cp:revision>26</cp:revision>
  <dcterms:created xsi:type="dcterms:W3CDTF">2010-11-10T15:17:27Z</dcterms:created>
  <dcterms:modified xsi:type="dcterms:W3CDTF">2022-03-28T19:18:30Z</dcterms:modified>
</cp:coreProperties>
</file>